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80" r:id="rId4"/>
    <p:sldId id="281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4F8"/>
    <a:srgbClr val="08718A"/>
    <a:srgbClr val="0B95B5"/>
    <a:srgbClr val="8ED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E01D20-AB70-4681-AEA0-B3D0CE1C8C2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67DEA49-41E8-4549-8C5C-151CDC4487DF}">
      <dgm:prSet custT="1"/>
      <dgm:spPr/>
      <dgm:t>
        <a:bodyPr/>
        <a:lstStyle/>
        <a:p>
          <a:pPr algn="l" rtl="0"/>
          <a:endParaRPr lang="en-US" sz="1800" b="1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 rtl="0"/>
          <a:r>
            <a:rPr lang="en-US" sz="1800" b="1" dirty="0" smtClean="0">
              <a:solidFill>
                <a:schemeClr val="tx1"/>
              </a:solidFill>
              <a:latin typeface="Calibri" panose="020F0502020204030204" pitchFamily="34" charset="0"/>
            </a:rPr>
            <a:t>1. </a:t>
          </a:r>
          <a:r>
            <a:rPr lang="ru-RU" sz="1800" b="1" dirty="0" smtClean="0">
              <a:solidFill>
                <a:schemeClr val="tx1"/>
              </a:solidFill>
              <a:latin typeface="Calibri" panose="020F0502020204030204" pitchFamily="34" charset="0"/>
            </a:rPr>
            <a:t>Управление</a:t>
          </a:r>
          <a:endParaRPr lang="en-US" sz="1800" b="1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 rtl="0"/>
          <a:endParaRPr lang="en-US" sz="1800" b="1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 rtl="0"/>
          <a:r>
            <a:rPr lang="en-US" sz="1800" b="1" dirty="0" smtClean="0">
              <a:solidFill>
                <a:schemeClr val="tx1"/>
              </a:solidFill>
              <a:latin typeface="Calibri" panose="020F0502020204030204" pitchFamily="34" charset="0"/>
            </a:rPr>
            <a:t>2. </a:t>
          </a:r>
          <a:r>
            <a:rPr lang="ru-RU" sz="1800" b="1" dirty="0" smtClean="0">
              <a:solidFill>
                <a:schemeClr val="tx1"/>
              </a:solidFill>
              <a:latin typeface="Calibri" panose="020F0502020204030204" pitchFamily="34" charset="0"/>
            </a:rPr>
            <a:t>Организация</a:t>
          </a:r>
          <a:endParaRPr lang="en-US" sz="1800" b="1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 rtl="0"/>
          <a:endParaRPr lang="en-US" sz="1800" b="1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 rtl="0"/>
          <a:r>
            <a:rPr lang="de-DE" sz="1800" b="1" dirty="0" smtClean="0">
              <a:solidFill>
                <a:schemeClr val="tx1"/>
              </a:solidFill>
              <a:latin typeface="Calibri" panose="020F0502020204030204" pitchFamily="34" charset="0"/>
            </a:rPr>
            <a:t>3. </a:t>
          </a:r>
          <a:r>
            <a:rPr lang="ru-RU" sz="1800" b="1" dirty="0" smtClean="0">
              <a:solidFill>
                <a:schemeClr val="tx1"/>
              </a:solidFill>
              <a:latin typeface="Calibri" panose="020F0502020204030204" pitchFamily="34" charset="0"/>
            </a:rPr>
            <a:t>Финансирование</a:t>
          </a:r>
          <a:endParaRPr lang="de-DE" sz="1800" b="1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 rtl="0"/>
          <a:endParaRPr lang="en-US" sz="1800" b="1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 rtl="0"/>
          <a:r>
            <a:rPr lang="en-US" sz="1800" b="1" dirty="0" smtClean="0">
              <a:solidFill>
                <a:schemeClr val="tx1"/>
              </a:solidFill>
              <a:latin typeface="Calibri" panose="020F0502020204030204" pitchFamily="34" charset="0"/>
            </a:rPr>
            <a:t>4. </a:t>
          </a:r>
          <a:r>
            <a:rPr lang="ru-RU" sz="1800" b="1" dirty="0" smtClean="0">
              <a:latin typeface="Calibri" panose="020F0502020204030204" pitchFamily="34" charset="0"/>
            </a:rPr>
            <a:t>Мониторинг</a:t>
          </a:r>
          <a:endParaRPr lang="en-US" sz="1800" b="1" dirty="0" smtClean="0">
            <a:solidFill>
              <a:schemeClr val="bg1">
                <a:lumMod val="75000"/>
              </a:schemeClr>
            </a:solidFill>
            <a:latin typeface="Calibri" panose="020F0502020204030204" pitchFamily="34" charset="0"/>
          </a:endParaRPr>
        </a:p>
        <a:p>
          <a:pPr algn="l" rtl="0"/>
          <a:endParaRPr lang="en-US" sz="2000" b="1" dirty="0" smtClean="0">
            <a:solidFill>
              <a:schemeClr val="bg1">
                <a:lumMod val="75000"/>
              </a:schemeClr>
            </a:solidFill>
            <a:latin typeface="Calibri" panose="020F0502020204030204" pitchFamily="34" charset="0"/>
          </a:endParaRPr>
        </a:p>
        <a:p>
          <a:pPr algn="l" rtl="0"/>
          <a:r>
            <a:rPr lang="de-DE" sz="2000" b="1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</a:rPr>
            <a:t>	</a:t>
          </a:r>
          <a:endParaRPr lang="uk-UA" sz="7200" dirty="0">
            <a:latin typeface="Calibri" panose="020F0502020204030204" pitchFamily="34" charset="0"/>
          </a:endParaRPr>
        </a:p>
      </dgm:t>
    </dgm:pt>
    <dgm:pt modelId="{9E9C41E4-8CF7-40CD-88E9-F09A74EC490D}" type="parTrans" cxnId="{F5F80A5B-3496-4A44-BE90-D19A7E48FD1D}">
      <dgm:prSet/>
      <dgm:spPr/>
      <dgm:t>
        <a:bodyPr/>
        <a:lstStyle/>
        <a:p>
          <a:endParaRPr lang="uk-UA" sz="2400">
            <a:latin typeface="Calibri" panose="020F0502020204030204" pitchFamily="34" charset="0"/>
          </a:endParaRPr>
        </a:p>
      </dgm:t>
    </dgm:pt>
    <dgm:pt modelId="{0005B6F9-E838-4600-8159-25FD6955543A}" type="sibTrans" cxnId="{F5F80A5B-3496-4A44-BE90-D19A7E48FD1D}">
      <dgm:prSet/>
      <dgm:spPr/>
      <dgm:t>
        <a:bodyPr/>
        <a:lstStyle/>
        <a:p>
          <a:endParaRPr lang="uk-UA" sz="2400">
            <a:latin typeface="Calibri" panose="020F0502020204030204" pitchFamily="34" charset="0"/>
          </a:endParaRPr>
        </a:p>
      </dgm:t>
    </dgm:pt>
    <dgm:pt modelId="{DCF6BE8F-73BF-4FC2-B853-39F9B5A48038}" type="pres">
      <dgm:prSet presAssocID="{FAE01D20-AB70-4681-AEA0-B3D0CE1C8C2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C421E1E-93F3-4BC4-A70F-947BD389DB1A}" type="pres">
      <dgm:prSet presAssocID="{967DEA49-41E8-4549-8C5C-151CDC4487DF}" presName="thickLine" presStyleLbl="alignNode1" presStyleIdx="0" presStyleCnt="1" custLinFactNeighborX="29155" custLinFactNeighborY="-223"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BEFBE001-D6D1-4E7A-915C-436202D56E96}" type="pres">
      <dgm:prSet presAssocID="{967DEA49-41E8-4549-8C5C-151CDC4487DF}" presName="horz1" presStyleCnt="0"/>
      <dgm:spPr/>
    </dgm:pt>
    <dgm:pt modelId="{DBFCA051-BF6E-4318-85C4-7F92D72C42EB}" type="pres">
      <dgm:prSet presAssocID="{967DEA49-41E8-4549-8C5C-151CDC4487DF}" presName="tx1" presStyleLbl="revTx" presStyleIdx="0" presStyleCnt="1" custScaleY="96284" custLinFactNeighborX="29795" custLinFactNeighborY="1429"/>
      <dgm:spPr/>
      <dgm:t>
        <a:bodyPr/>
        <a:lstStyle/>
        <a:p>
          <a:endParaRPr lang="ru-RU"/>
        </a:p>
      </dgm:t>
    </dgm:pt>
    <dgm:pt modelId="{F4EF5B18-E778-4C61-93AA-2EBEE4F26791}" type="pres">
      <dgm:prSet presAssocID="{967DEA49-41E8-4549-8C5C-151CDC4487DF}" presName="vert1" presStyleCnt="0"/>
      <dgm:spPr/>
    </dgm:pt>
  </dgm:ptLst>
  <dgm:cxnLst>
    <dgm:cxn modelId="{8728FD1A-0B84-49EF-B888-A11A0813A3F7}" type="presOf" srcId="{967DEA49-41E8-4549-8C5C-151CDC4487DF}" destId="{DBFCA051-BF6E-4318-85C4-7F92D72C42EB}" srcOrd="0" destOrd="0" presId="urn:microsoft.com/office/officeart/2008/layout/LinedList"/>
    <dgm:cxn modelId="{119448DD-DAD5-4CA5-83E9-C40C1FC90DDB}" type="presOf" srcId="{FAE01D20-AB70-4681-AEA0-B3D0CE1C8C2D}" destId="{DCF6BE8F-73BF-4FC2-B853-39F9B5A48038}" srcOrd="0" destOrd="0" presId="urn:microsoft.com/office/officeart/2008/layout/LinedList"/>
    <dgm:cxn modelId="{F5F80A5B-3496-4A44-BE90-D19A7E48FD1D}" srcId="{FAE01D20-AB70-4681-AEA0-B3D0CE1C8C2D}" destId="{967DEA49-41E8-4549-8C5C-151CDC4487DF}" srcOrd="0" destOrd="0" parTransId="{9E9C41E4-8CF7-40CD-88E9-F09A74EC490D}" sibTransId="{0005B6F9-E838-4600-8159-25FD6955543A}"/>
    <dgm:cxn modelId="{575CD1C7-ECB5-442D-B359-6B8A2776747A}" type="presParOf" srcId="{DCF6BE8F-73BF-4FC2-B853-39F9B5A48038}" destId="{BC421E1E-93F3-4BC4-A70F-947BD389DB1A}" srcOrd="0" destOrd="0" presId="urn:microsoft.com/office/officeart/2008/layout/LinedList"/>
    <dgm:cxn modelId="{55865682-2AFB-46D6-B10F-FCD6B80AD062}" type="presParOf" srcId="{DCF6BE8F-73BF-4FC2-B853-39F9B5A48038}" destId="{BEFBE001-D6D1-4E7A-915C-436202D56E96}" srcOrd="1" destOrd="0" presId="urn:microsoft.com/office/officeart/2008/layout/LinedList"/>
    <dgm:cxn modelId="{3EC3D7B1-EB33-4DAE-B393-C92D7FB4468A}" type="presParOf" srcId="{BEFBE001-D6D1-4E7A-915C-436202D56E96}" destId="{DBFCA051-BF6E-4318-85C4-7F92D72C42EB}" srcOrd="0" destOrd="0" presId="urn:microsoft.com/office/officeart/2008/layout/LinedList"/>
    <dgm:cxn modelId="{C6635342-1545-452E-9409-131924A2F411}" type="presParOf" srcId="{BEFBE001-D6D1-4E7A-915C-436202D56E96}" destId="{F4EF5B18-E778-4C61-93AA-2EBEE4F2679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21E1E-93F3-4BC4-A70F-947BD389DB1A}">
      <dsp:nvSpPr>
        <dsp:cNvPr id="0" name=""/>
        <dsp:cNvSpPr/>
      </dsp:nvSpPr>
      <dsp:spPr>
        <a:xfrm>
          <a:off x="0" y="72007"/>
          <a:ext cx="41044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FCA051-BF6E-4318-85C4-7F92D72C42EB}">
      <dsp:nvSpPr>
        <dsp:cNvPr id="0" name=""/>
        <dsp:cNvSpPr/>
      </dsp:nvSpPr>
      <dsp:spPr>
        <a:xfrm>
          <a:off x="0" y="144034"/>
          <a:ext cx="4104455" cy="42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1. </a:t>
          </a:r>
          <a:r>
            <a:rPr lang="ru-RU" sz="18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Управление</a:t>
          </a:r>
          <a:endParaRPr lang="en-US" sz="1800" b="1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2. </a:t>
          </a:r>
          <a:r>
            <a:rPr lang="ru-RU" sz="18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Организация</a:t>
          </a:r>
          <a:endParaRPr lang="en-US" sz="1800" b="1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3. </a:t>
          </a:r>
          <a:r>
            <a:rPr lang="ru-RU" sz="18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Финансирование</a:t>
          </a:r>
          <a:endParaRPr lang="de-DE" sz="1800" b="1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4. </a:t>
          </a:r>
          <a:r>
            <a:rPr lang="ru-RU" sz="1800" b="1" kern="1200" dirty="0" smtClean="0">
              <a:latin typeface="Calibri" panose="020F0502020204030204" pitchFamily="34" charset="0"/>
            </a:rPr>
            <a:t>Мониторинг</a:t>
          </a:r>
          <a:endParaRPr lang="en-US" sz="1800" b="1" kern="1200" dirty="0" smtClean="0">
            <a:solidFill>
              <a:schemeClr val="bg1">
                <a:lumMod val="75000"/>
              </a:schemeClr>
            </a:solidFill>
            <a:latin typeface="Calibri" panose="020F0502020204030204" pitchFamily="34" charset="0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 smtClean="0">
            <a:solidFill>
              <a:schemeClr val="bg1">
                <a:lumMod val="75000"/>
              </a:schemeClr>
            </a:solidFill>
            <a:latin typeface="Calibri" panose="020F0502020204030204" pitchFamily="34" charset="0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</a:rPr>
            <a:t>	</a:t>
          </a:r>
          <a:endParaRPr lang="uk-UA" sz="7200" kern="1200" dirty="0">
            <a:latin typeface="Calibri" panose="020F0502020204030204" pitchFamily="34" charset="0"/>
          </a:endParaRPr>
        </a:p>
      </dsp:txBody>
      <dsp:txXfrm>
        <a:off x="0" y="144034"/>
        <a:ext cx="4104455" cy="42191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43717-845B-4172-8281-5128739DDAED}" type="datetimeFigureOut">
              <a:rPr lang="ru-RU" smtClean="0"/>
              <a:t>08.08.2017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42059-EF5D-42BE-B7CC-A98480F23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4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42059-EF5D-42BE-B7CC-A98480F239A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150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2A30-FF3A-435A-9DFA-9C97C4EF2899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69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73B0-D77D-4846-8837-B5D77FAD2C6E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62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7548-9587-44DF-95B9-F885E2B11694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75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E2DD-6C86-4F17-8F26-4CA8B85B41A6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1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C5CE4-A85D-44B9-883F-06981DBB2FB8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52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EC2A7-4E26-46DF-B4D3-1F60F809AFEA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9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F5258-BB27-4DCB-9700-DCFB5419484E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6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E8A01-2574-4C0B-A036-6A7BD7854EFB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15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C9BE-AC31-4B21-ADB4-BFEA72562BA5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79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2F13-6E26-47D9-B7F9-B229E9C3CFAE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93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C19A5-2C34-4CC4-976E-756BE1711217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88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A4CBE-2937-4096-9F34-3F768B821AE7}" type="datetime1">
              <a:rPr lang="en-US" smtClean="0"/>
              <a:t>8/8/2017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4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7"/>
          <p:cNvSpPr>
            <a:spLocks noGrp="1"/>
          </p:cNvSpPr>
          <p:nvPr>
            <p:ph type="ctrTitle"/>
          </p:nvPr>
        </p:nvSpPr>
        <p:spPr>
          <a:xfrm>
            <a:off x="408950" y="582766"/>
            <a:ext cx="77724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500" b="1" spc="0" dirty="0" smtClean="0">
                <a:solidFill>
                  <a:schemeClr val="tx1"/>
                </a:solidFill>
                <a:cs typeface="Arial" panose="020B0604020202020204" pitchFamily="34" charset="0"/>
              </a:rPr>
              <a:t>Белгородский государственный технологический университет им. В.Г. Шухова</a:t>
            </a:r>
            <a:r>
              <a:rPr lang="en-US" sz="1800" spc="0" dirty="0" smtClean="0">
                <a:cs typeface="Arial" panose="020B0604020202020204" pitchFamily="34" charset="0"/>
              </a:rPr>
              <a:t/>
            </a:r>
            <a:br>
              <a:rPr lang="en-US" sz="1800" spc="0" dirty="0" smtClean="0">
                <a:cs typeface="Arial" panose="020B0604020202020204" pitchFamily="34" charset="0"/>
              </a:rPr>
            </a:br>
            <a:r>
              <a:rPr lang="ru-RU" sz="1400" dirty="0" smtClean="0">
                <a:cs typeface="Arial" panose="020B0604020202020204" pitchFamily="34" charset="0"/>
              </a:rPr>
              <a:t>Кафедра экспертизы и управления недвижимостью</a:t>
            </a:r>
            <a:endParaRPr lang="ru-RU" sz="1400" cap="none" spc="0" dirty="0"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1600" y="2060848"/>
            <a:ext cx="6624736" cy="360040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rgbClr val="08718A"/>
                </a:solidFill>
              </a:rPr>
              <a:t>Методология проектного менеджмента при реконструкции исторической застройки</a:t>
            </a:r>
          </a:p>
          <a:p>
            <a:pPr algn="just"/>
            <a:endParaRPr lang="de-DE" sz="2400" b="1" dirty="0" smtClean="0">
              <a:solidFill>
                <a:srgbClr val="0B95B5"/>
              </a:solidFill>
            </a:endParaRPr>
          </a:p>
          <a:p>
            <a:pPr algn="just"/>
            <a:endParaRPr lang="ru-RU" sz="2400" b="1" dirty="0" smtClean="0">
              <a:solidFill>
                <a:srgbClr val="0B95B5"/>
              </a:solidFill>
            </a:endParaRPr>
          </a:p>
          <a:p>
            <a:pPr algn="just"/>
            <a:endParaRPr lang="ru-RU" sz="2400" b="1" dirty="0">
              <a:solidFill>
                <a:srgbClr val="0B95B5"/>
              </a:solidFill>
            </a:endParaRP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Студент группы УН-32 Иванов Иван </a:t>
            </a:r>
            <a:r>
              <a:rPr lang="ru-RU" sz="1600" dirty="0" smtClean="0">
                <a:solidFill>
                  <a:schemeClr val="tx1"/>
                </a:solidFill>
              </a:rPr>
              <a:t>Иванович</a:t>
            </a:r>
            <a:endParaRPr lang="ru-RU" sz="1600" dirty="0">
              <a:solidFill>
                <a:schemeClr val="tx1"/>
              </a:solidFill>
            </a:endParaRPr>
          </a:p>
          <a:p>
            <a:pPr algn="l">
              <a:spcBef>
                <a:spcPts val="120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Научный руководитель к.т.н., доц. Петров П.П.</a:t>
            </a:r>
            <a:endParaRPr lang="en-US" sz="1600" dirty="0">
              <a:solidFill>
                <a:schemeClr val="tx1"/>
              </a:solidFill>
            </a:endParaRPr>
          </a:p>
          <a:p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46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7"/>
          <p:cNvSpPr>
            <a:spLocks noGrp="1"/>
          </p:cNvSpPr>
          <p:nvPr>
            <p:ph type="title"/>
          </p:nvPr>
        </p:nvSpPr>
        <p:spPr>
          <a:xfrm>
            <a:off x="457200" y="797868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400" b="1" dirty="0" smtClean="0">
                <a:latin typeface="+mn-lt"/>
                <a:cs typeface="Arial" panose="020B0604020202020204" pitchFamily="34" charset="0"/>
              </a:rPr>
              <a:t>Содержание</a:t>
            </a:r>
            <a:endParaRPr lang="ru-RU" sz="2400" b="1" spc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8" name="Схе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9893999"/>
              </p:ext>
            </p:extLst>
          </p:nvPr>
        </p:nvGraphicFramePr>
        <p:xfrm>
          <a:off x="4139952" y="1916832"/>
          <a:ext cx="4104455" cy="4381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416536"/>
            <a:ext cx="3017526" cy="287427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8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576064"/>
          </a:xfrm>
        </p:spPr>
        <p:txBody>
          <a:bodyPr>
            <a:normAutofit/>
          </a:bodyPr>
          <a:lstStyle/>
          <a:p>
            <a:pPr lvl="0" algn="l"/>
            <a:r>
              <a:rPr lang="en-US" sz="2400" b="1" dirty="0">
                <a:latin typeface="Calibri" panose="020F0502020204030204" pitchFamily="34" charset="0"/>
              </a:rPr>
              <a:t>1. </a:t>
            </a:r>
            <a:r>
              <a:rPr lang="ru-RU" sz="2400" b="1" dirty="0" smtClean="0">
                <a:latin typeface="Calibri" panose="020F0502020204030204" pitchFamily="34" charset="0"/>
              </a:rPr>
              <a:t>Управление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04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8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619672" y="2780929"/>
            <a:ext cx="5904656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Спасибо за внимание</a:t>
            </a:r>
            <a:r>
              <a:rPr lang="en-US" dirty="0" smtClean="0"/>
              <a:t>! </a:t>
            </a:r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8" name="Rechteck 7"/>
          <p:cNvSpPr/>
          <p:nvPr/>
        </p:nvSpPr>
        <p:spPr>
          <a:xfrm>
            <a:off x="971600" y="4653136"/>
            <a:ext cx="4572000" cy="56938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1400" dirty="0" smtClean="0">
                <a:solidFill>
                  <a:prstClr val="black"/>
                </a:solidFill>
              </a:rPr>
              <a:t>Иванов Иван Иванович</a:t>
            </a:r>
            <a:endParaRPr lang="en-US" sz="1400" dirty="0" smtClean="0">
              <a:solidFill>
                <a:prstClr val="black"/>
              </a:solidFill>
            </a:endParaRPr>
          </a:p>
          <a:p>
            <a:pPr lvl="0"/>
            <a:endParaRPr lang="en-US" sz="300" dirty="0">
              <a:solidFill>
                <a:prstClr val="black"/>
              </a:solidFill>
            </a:endParaRPr>
          </a:p>
          <a:p>
            <a:pPr lvl="0"/>
            <a:r>
              <a:rPr lang="en-US" sz="1400" dirty="0" smtClean="0">
                <a:solidFill>
                  <a:prstClr val="black"/>
                </a:solidFill>
              </a:rPr>
              <a:t>ivantriple@gmail.com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7"/>
          <p:cNvSpPr txBox="1">
            <a:spLocks/>
          </p:cNvSpPr>
          <p:nvPr/>
        </p:nvSpPr>
        <p:spPr>
          <a:xfrm>
            <a:off x="408950" y="582766"/>
            <a:ext cx="7772400" cy="53860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500" b="1" smtClean="0">
                <a:cs typeface="Arial" panose="020B0604020202020204" pitchFamily="34" charset="0"/>
              </a:rPr>
              <a:t>Белгородский государственный технологический университет им. В.Г. Шухова</a:t>
            </a:r>
            <a:r>
              <a:rPr lang="en-US" sz="1800" smtClean="0">
                <a:cs typeface="Arial" panose="020B0604020202020204" pitchFamily="34" charset="0"/>
              </a:rPr>
              <a:t/>
            </a:r>
            <a:br>
              <a:rPr lang="en-US" sz="1800" smtClean="0">
                <a:cs typeface="Arial" panose="020B0604020202020204" pitchFamily="34" charset="0"/>
              </a:rPr>
            </a:br>
            <a:r>
              <a:rPr lang="ru-RU" sz="1400" smtClean="0">
                <a:cs typeface="Arial" panose="020B0604020202020204" pitchFamily="34" charset="0"/>
              </a:rPr>
              <a:t>Кафедра экспертизы и управления недвижимостью</a:t>
            </a:r>
            <a:endParaRPr lang="ru-RU" sz="1400" dirty="0"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6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69</Words>
  <Application>Microsoft Office PowerPoint</Application>
  <PresentationFormat>Экран (4:3)</PresentationFormat>
  <Paragraphs>30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Белгородский государственный технологический университет им. В.Г. Шухова Кафедра экспертизы и управления недвижимостью</vt:lpstr>
      <vt:lpstr>Содержание</vt:lpstr>
      <vt:lpstr>1. Управление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Belgorod State Technological University named after  V.G. Shukhov</dc:title>
  <dc:creator>Hiwi</dc:creator>
  <cp:lastModifiedBy>Центр13</cp:lastModifiedBy>
  <cp:revision>53</cp:revision>
  <dcterms:created xsi:type="dcterms:W3CDTF">2017-07-24T10:26:29Z</dcterms:created>
  <dcterms:modified xsi:type="dcterms:W3CDTF">2017-08-08T13:20:33Z</dcterms:modified>
</cp:coreProperties>
</file>